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66" y="90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Sotiris1\Εργασία\ΕΥΔ\Τουρισμός\PEP\PEPneEG\ΠΕΠ\Untitled-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5900" y="301674"/>
            <a:ext cx="10260013" cy="14331950"/>
          </a:xfrm>
          <a:prstGeom prst="rect">
            <a:avLst/>
          </a:prstGeom>
          <a:noFill/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46106" y="3735234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ΧΡΙΣΤΙΝΑ ΚΑΙ ΓΕΩΡΓΙΑ ΚΑΤΣΙΛΑ ΚΑΤΑΣΚΕΥΑΣΤΙΚΗ Ο.Ε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Νοτίου Αιγαίου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396.509,10  € εκ των οποίων η δημόσια δαπάνη ανέρχεται σε 198.254,55 €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18259"/>
            <a:ext cx="921702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και παρακολούθηση υλοποίησης Επενδυτικού Σχεδίου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238</Words>
  <Application>Microsoft Office PowerPoint</Application>
  <PresentationFormat>Προσαρμογή</PresentationFormat>
  <Paragraphs>20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NOISIS S.A.</cp:lastModifiedBy>
  <cp:revision>54</cp:revision>
  <cp:lastPrinted>2019-12-05T14:31:53Z</cp:lastPrinted>
  <dcterms:created xsi:type="dcterms:W3CDTF">2018-02-13T12:16:57Z</dcterms:created>
  <dcterms:modified xsi:type="dcterms:W3CDTF">2023-06-02T11:12:28Z</dcterms:modified>
</cp:coreProperties>
</file>